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8" r:id="rId4"/>
    <p:sldId id="268" r:id="rId5"/>
    <p:sldId id="260" r:id="rId6"/>
    <p:sldId id="261" r:id="rId7"/>
    <p:sldId id="270" r:id="rId8"/>
    <p:sldId id="271" r:id="rId9"/>
    <p:sldId id="272" r:id="rId10"/>
    <p:sldId id="288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2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78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8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19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0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1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3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3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3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7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1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2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EB4E-F301-4518-8A80-F40FA55B9E2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6F23F5-1BD0-4F2D-BE24-D36075C3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6347714" cy="513264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endParaRPr lang="ru-RU" sz="9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Лето красное – пора прекрасная!»</a:t>
            </a:r>
            <a:endParaRPr lang="ru-RU" sz="9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старшей </a:t>
            </a:r>
            <a:r>
              <a:rPr lang="ru-RU" sz="9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№ 1</a:t>
            </a:r>
            <a:endParaRPr lang="ru-RU" sz="9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«Брусничка»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3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3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3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3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Подготовила и реализовала: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Воспитатель </a:t>
            </a:r>
            <a:r>
              <a:rPr lang="ru-RU" sz="5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Бикулова</a:t>
            </a:r>
            <a:r>
              <a:rPr lang="ru-RU" sz="5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 .И.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5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Якутск 2018</a:t>
            </a:r>
            <a:endParaRPr lang="ru-RU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73016"/>
            <a:ext cx="21957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1"/>
    </mc:Choice>
    <mc:Fallback xmlns="">
      <p:transition spd="slow" advTm="83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480720" cy="5339680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dirty="0" smtClean="0"/>
              <a:t>В процессе реализации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проекта                                   « Лето красное – пора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прекрасная»                                с детьми были проведены следующие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Рисование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«Одуванчики- </a:t>
            </a:r>
            <a:r>
              <a:rPr lang="ru-RU" dirty="0" smtClean="0"/>
              <a:t>дети </a:t>
            </a:r>
            <a:r>
              <a:rPr lang="ru-RU" dirty="0" smtClean="0"/>
              <a:t>солнышка»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7" y="2160588"/>
            <a:ext cx="3816424" cy="4437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60588"/>
            <a:ext cx="388843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Рисование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100" dirty="0" smtClean="0"/>
              <a:t>Лето </a:t>
            </a:r>
            <a:r>
              <a:rPr lang="ru-RU" sz="3100" dirty="0" smtClean="0"/>
              <a:t>красное- пора </a:t>
            </a:r>
            <a:r>
              <a:rPr lang="ru-RU" sz="3100" dirty="0" smtClean="0"/>
              <a:t>прекрасная»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2066"/>
            <a:ext cx="3600400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23805"/>
            <a:ext cx="370790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110" y="620688"/>
            <a:ext cx="6347713" cy="1320800"/>
          </a:xfrm>
        </p:spPr>
        <p:txBody>
          <a:bodyPr/>
          <a:lstStyle/>
          <a:p>
            <a:r>
              <a:rPr lang="ru-RU" dirty="0" smtClean="0"/>
              <a:t>Рисование карандашами</a:t>
            </a:r>
            <a:br>
              <a:rPr lang="ru-RU" dirty="0" smtClean="0"/>
            </a:br>
            <a:r>
              <a:rPr lang="ru-RU" dirty="0" smtClean="0"/>
              <a:t>          «Мудрая сова»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60588"/>
            <a:ext cx="6986737" cy="3881437"/>
          </a:xfrm>
        </p:spPr>
      </p:pic>
    </p:spTree>
    <p:extLst>
      <p:ext uri="{BB962C8B-B14F-4D97-AF65-F5344CB8AC3E}">
        <p14:creationId xmlns:p14="http://schemas.microsoft.com/office/powerpoint/2010/main" val="27901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Лепка</a:t>
            </a:r>
            <a:br>
              <a:rPr lang="ru-RU" dirty="0" smtClean="0"/>
            </a:br>
            <a:r>
              <a:rPr lang="ru-RU" dirty="0" smtClean="0"/>
              <a:t>           «Божья коровка»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1"/>
            <a:ext cx="3672408" cy="3920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34563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8" y="620688"/>
            <a:ext cx="6347713" cy="13208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Аппликация способом обрывания</a:t>
            </a:r>
            <a:br>
              <a:rPr lang="ru-RU" sz="2700" dirty="0" smtClean="0"/>
            </a:br>
            <a:r>
              <a:rPr lang="ru-RU" sz="2700" dirty="0" smtClean="0"/>
              <a:t>                     «</a:t>
            </a:r>
            <a:r>
              <a:rPr lang="ru-RU" dirty="0" smtClean="0"/>
              <a:t>Г</a:t>
            </a:r>
            <a:r>
              <a:rPr lang="ru-RU" dirty="0" smtClean="0"/>
              <a:t>роза»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6408712" cy="4413225"/>
          </a:xfrm>
        </p:spPr>
      </p:pic>
    </p:spTree>
    <p:extLst>
      <p:ext uri="{BB962C8B-B14F-4D97-AF65-F5344CB8AC3E}">
        <p14:creationId xmlns:p14="http://schemas.microsoft.com/office/powerpoint/2010/main" val="406345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2400" dirty="0" smtClean="0"/>
              <a:t>Аппликация </a:t>
            </a:r>
            <a:br>
              <a:rPr lang="ru-RU" sz="2400" dirty="0" smtClean="0"/>
            </a:br>
            <a:r>
              <a:rPr lang="ru-RU" dirty="0" smtClean="0"/>
              <a:t>             «Цветок»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6480720" cy="4413225"/>
          </a:xfrm>
        </p:spPr>
      </p:pic>
    </p:spTree>
    <p:extLst>
      <p:ext uri="{BB962C8B-B14F-4D97-AF65-F5344CB8AC3E}">
        <p14:creationId xmlns:p14="http://schemas.microsoft.com/office/powerpoint/2010/main" val="32707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Коллективная работа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«Летний луг»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37489" y="2118895"/>
            <a:ext cx="3861048" cy="38889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89" y="2132856"/>
            <a:ext cx="3622995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«</a:t>
            </a:r>
            <a:r>
              <a:rPr lang="ru-RU" dirty="0" smtClean="0"/>
              <a:t>На суку сижу – во все </a:t>
            </a: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smtClean="0"/>
              <a:t>стороны </a:t>
            </a:r>
            <a:r>
              <a:rPr lang="ru-RU" dirty="0" smtClean="0"/>
              <a:t>гляжу»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660" y="1952835"/>
            <a:ext cx="4464496" cy="4680521"/>
          </a:xfrm>
        </p:spPr>
      </p:pic>
    </p:spTree>
    <p:extLst>
      <p:ext uri="{BB962C8B-B14F-4D97-AF65-F5344CB8AC3E}">
        <p14:creationId xmlns:p14="http://schemas.microsoft.com/office/powerpoint/2010/main" val="11835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23"/>
            <a:ext cx="6347713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     Фестиваль </a:t>
            </a:r>
            <a:r>
              <a:rPr lang="ru-RU" dirty="0" smtClean="0"/>
              <a:t>газет</a:t>
            </a:r>
            <a:br>
              <a:rPr lang="ru-RU" dirty="0" smtClean="0"/>
            </a:br>
            <a:r>
              <a:rPr lang="ru-RU" dirty="0" smtClean="0"/>
              <a:t>   «Лето- </a:t>
            </a:r>
            <a:r>
              <a:rPr lang="ru-RU" dirty="0" smtClean="0"/>
              <a:t>веселая пора»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528392" cy="23042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90820"/>
            <a:ext cx="3600400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01825"/>
            <a:ext cx="3528391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03" y="3712127"/>
            <a:ext cx="3576317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620688"/>
            <a:ext cx="6347714" cy="5420675"/>
          </a:xfrm>
        </p:spPr>
        <p:txBody>
          <a:bodyPr/>
          <a:lstStyle/>
          <a:p>
            <a:r>
              <a:rPr lang="ru-RU" dirty="0" smtClean="0"/>
              <a:t>Этот проект </a:t>
            </a:r>
            <a:r>
              <a:rPr lang="ru-RU" dirty="0" smtClean="0"/>
              <a:t>позволил </a:t>
            </a:r>
            <a:r>
              <a:rPr lang="ru-RU" dirty="0" smtClean="0"/>
              <a:t>спланировать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-образовательную работу с детьми в летний период в ДОУ.</a:t>
            </a:r>
          </a:p>
          <a:p>
            <a:r>
              <a:rPr lang="ru-RU" dirty="0" smtClean="0"/>
              <a:t>Лето </a:t>
            </a:r>
            <a:r>
              <a:rPr lang="ru-RU" dirty="0"/>
              <a:t>– удивительная пора! Сколько радости приносят малышу игры с песком и водой, солнечные ванны, хождение босиком по траве, обливание водой. Как же сделать жизнь детей в этот период содержательной, познавательной и интересной</a:t>
            </a:r>
            <a:r>
              <a:rPr lang="ru-RU" dirty="0" smtClean="0"/>
              <a:t>?     </a:t>
            </a:r>
            <a:r>
              <a:rPr lang="ru-RU" dirty="0"/>
              <a:t>Как организовать деятельность детей так, чтобы это время стало для малышей незабываемым? </a:t>
            </a:r>
            <a:r>
              <a:rPr lang="ru-RU" dirty="0" smtClean="0"/>
              <a:t>        Решить </a:t>
            </a:r>
            <a:r>
              <a:rPr lang="ru-RU" dirty="0"/>
              <a:t>эти вопросы помогает интересная и разнообразная организация деятельности детей в летний период.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72008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                Концерт </a:t>
            </a:r>
            <a:br>
              <a:rPr lang="ru-RU" sz="2700" dirty="0" smtClean="0"/>
            </a:br>
            <a:r>
              <a:rPr lang="ru-RU" dirty="0" smtClean="0"/>
              <a:t>      «</a:t>
            </a:r>
            <a:r>
              <a:rPr lang="ru-RU" dirty="0" smtClean="0"/>
              <a:t>Здравствуй лето»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30895"/>
            <a:ext cx="2954287" cy="16500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4" y="1126557"/>
            <a:ext cx="2808312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9" y="2810659"/>
            <a:ext cx="2952328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4" y="2809559"/>
            <a:ext cx="2808312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8" y="4571140"/>
            <a:ext cx="3002410" cy="1729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4" y="4571140"/>
            <a:ext cx="2808312" cy="17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7"/>
            <a:ext cx="6957312" cy="764704"/>
          </a:xfrm>
        </p:spPr>
        <p:txBody>
          <a:bodyPr/>
          <a:lstStyle/>
          <a:p>
            <a:r>
              <a:rPr lang="ru-RU" dirty="0" smtClean="0"/>
              <a:t>        Фестиваль </a:t>
            </a:r>
            <a:r>
              <a:rPr lang="ru-RU" dirty="0" smtClean="0"/>
              <a:t>стихов о лете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4" y="761047"/>
            <a:ext cx="3960439" cy="25202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3876778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9" y="3290827"/>
            <a:ext cx="4067944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83" y="3293756"/>
            <a:ext cx="3858763" cy="28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Развлечение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Л</a:t>
            </a:r>
            <a:r>
              <a:rPr lang="ru-RU" dirty="0" smtClean="0"/>
              <a:t>юблю </a:t>
            </a:r>
            <a:r>
              <a:rPr lang="ru-RU" dirty="0" smtClean="0"/>
              <a:t>березку русскую»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3528392" cy="24482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3384376" cy="2434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3600400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05064"/>
            <a:ext cx="3528392" cy="25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2700" dirty="0" smtClean="0"/>
              <a:t>Летний </a:t>
            </a:r>
            <a:r>
              <a:rPr lang="ru-RU" sz="2700" dirty="0" smtClean="0"/>
              <a:t>праздник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100" dirty="0" smtClean="0"/>
              <a:t>Лето красное – пора прекрасная!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76907"/>
            <a:ext cx="1656184" cy="18001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4865"/>
            <a:ext cx="1584176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00" y="3943908"/>
            <a:ext cx="1656184" cy="2010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943908"/>
            <a:ext cx="1584176" cy="2010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3" y="2106679"/>
            <a:ext cx="1728905" cy="1746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4865"/>
            <a:ext cx="1821307" cy="17562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17" y="3954761"/>
            <a:ext cx="1745940" cy="19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7" y="476672"/>
            <a:ext cx="3753465" cy="5564691"/>
          </a:xfrm>
        </p:spPr>
        <p:txBody>
          <a:bodyPr/>
          <a:lstStyle/>
          <a:p>
            <a:r>
              <a:rPr lang="ru-RU" dirty="0"/>
              <a:t>Наш проект – продукт сотрудничества детей, воспитателей и родителей.</a:t>
            </a:r>
          </a:p>
          <a:p>
            <a:r>
              <a:rPr lang="ru-RU" dirty="0"/>
              <a:t>В ходе реализации проекта у детей отмечается повышенный интерес, дети лучше и быстрее воспринимают полученную информацию, у них формируется здоровый образ жизни, появляется стремление заниматься разнообразными видами деятельности, т.е. проектный метод в организации деятельности ДОУ в летний период показывает своё преимущество и эффективность.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8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556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Создание условий для</a:t>
            </a:r>
            <a:r>
              <a:rPr lang="ru-RU" b="1" dirty="0"/>
              <a:t> </a:t>
            </a:r>
            <a:r>
              <a:rPr lang="ru-RU" dirty="0"/>
              <a:t>обогащения впечатлений детей о разнообразии природы летом.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Воспитывать у детей любовь ко всему живому, желание беречь и защищать природу.</a:t>
            </a:r>
          </a:p>
          <a:p>
            <a:r>
              <a:rPr lang="ru-RU" dirty="0"/>
              <a:t>Развивать познавательный интерес, формировать навыки экспериментирования.</a:t>
            </a:r>
          </a:p>
          <a:p>
            <a:r>
              <a:rPr lang="ru-RU" dirty="0"/>
              <a:t>Расширять знания детей о сезонных изменениях в природе.</a:t>
            </a:r>
          </a:p>
          <a:p>
            <a:r>
              <a:rPr lang="ru-RU" dirty="0"/>
              <a:t>Воспитывать привычку повседневной физической активности, укреплять здоровье, развивать двигательную активность и приобщать к летним видам спорта</a:t>
            </a:r>
          </a:p>
          <a:p>
            <a:r>
              <a:rPr lang="ru-RU" dirty="0"/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0"/>
    </mc:Choice>
    <mc:Fallback xmlns="">
      <p:transition spd="slow" advTm="267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/>
          <a:lstStyle/>
          <a:p>
            <a:r>
              <a:rPr lang="ru-RU" b="1" dirty="0" smtClean="0"/>
              <a:t>Длительность проекта </a:t>
            </a:r>
            <a:r>
              <a:rPr lang="ru-RU" dirty="0" smtClean="0"/>
              <a:t>– краткосрочный 2 месяца</a:t>
            </a:r>
          </a:p>
          <a:p>
            <a:r>
              <a:rPr lang="ru-RU" dirty="0"/>
              <a:t> </a:t>
            </a:r>
            <a:r>
              <a:rPr lang="ru-RU" b="1" dirty="0" smtClean="0"/>
              <a:t>Предполагаемый результат:</a:t>
            </a:r>
          </a:p>
          <a:p>
            <a:pPr marL="0" indent="0">
              <a:buNone/>
            </a:pPr>
            <a:r>
              <a:rPr lang="ru-RU" dirty="0" smtClean="0"/>
              <a:t>1. Сохранения здоровья детей, снижения уровня     заболеваемости.</a:t>
            </a:r>
          </a:p>
          <a:p>
            <a:pPr marL="0" indent="0">
              <a:buNone/>
            </a:pPr>
            <a:r>
              <a:rPr lang="ru-RU" dirty="0" smtClean="0"/>
              <a:t>2. Привитие детям экологической культуры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 smtClean="0"/>
              <a:t>. Приобретение новых знаний и впечатлений об окружающем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2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88640"/>
            <a:ext cx="6347714" cy="5184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300" b="1" dirty="0" smtClean="0"/>
              <a:t> </a:t>
            </a:r>
            <a:r>
              <a:rPr lang="ru-RU" sz="2300" b="1" dirty="0" smtClean="0"/>
              <a:t>                   Направление </a:t>
            </a:r>
          </a:p>
          <a:p>
            <a:pPr marL="0" indent="0">
              <a:buNone/>
            </a:pPr>
            <a:r>
              <a:rPr lang="ru-RU" sz="2300" b="1" dirty="0" smtClean="0"/>
              <a:t>             «Физическое </a:t>
            </a:r>
            <a:r>
              <a:rPr lang="ru-RU" sz="2300" b="1" dirty="0"/>
              <a:t>развитие».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Беседы:</a:t>
            </a:r>
          </a:p>
          <a:p>
            <a:r>
              <a:rPr lang="ru-RU" dirty="0" smtClean="0"/>
              <a:t> </a:t>
            </a:r>
            <a:r>
              <a:rPr lang="ru-RU" dirty="0"/>
              <a:t>«Наши верные друзья»</a:t>
            </a:r>
          </a:p>
          <a:p>
            <a:r>
              <a:rPr lang="ru-RU" dirty="0" smtClean="0"/>
              <a:t> </a:t>
            </a:r>
            <a:r>
              <a:rPr lang="ru-RU" dirty="0"/>
              <a:t>«На зарядку становись!»</a:t>
            </a:r>
          </a:p>
          <a:p>
            <a:r>
              <a:rPr lang="ru-RU" dirty="0" smtClean="0"/>
              <a:t> </a:t>
            </a:r>
            <a:r>
              <a:rPr lang="ru-RU" dirty="0"/>
              <a:t>«Кто с закалкой дружит, никогда не тужит».</a:t>
            </a:r>
          </a:p>
          <a:p>
            <a:r>
              <a:rPr lang="ru-RU" dirty="0" smtClean="0"/>
              <a:t> </a:t>
            </a:r>
            <a:r>
              <a:rPr lang="ru-RU" dirty="0"/>
              <a:t>«Чистота – залог здоровья».</a:t>
            </a:r>
          </a:p>
          <a:p>
            <a:r>
              <a:rPr lang="ru-RU" dirty="0" smtClean="0"/>
              <a:t> </a:t>
            </a:r>
            <a:r>
              <a:rPr lang="ru-RU" dirty="0"/>
              <a:t>«Лето красное – для здоровья время прекрасное!».</a:t>
            </a:r>
          </a:p>
          <a:p>
            <a:r>
              <a:rPr lang="ru-RU" dirty="0" smtClean="0"/>
              <a:t> </a:t>
            </a:r>
            <a:r>
              <a:rPr lang="ru-RU" dirty="0"/>
              <a:t>«Полезные и вредные привычки».</a:t>
            </a:r>
          </a:p>
          <a:p>
            <a:r>
              <a:rPr lang="ru-RU" dirty="0" smtClean="0"/>
              <a:t> </a:t>
            </a:r>
            <a:r>
              <a:rPr lang="ru-RU" dirty="0"/>
              <a:t>«Витамины я люблю - быть здоровым я хочу»</a:t>
            </a:r>
          </a:p>
          <a:p>
            <a:r>
              <a:rPr lang="ru-RU" dirty="0" smtClean="0"/>
              <a:t> </a:t>
            </a:r>
            <a:r>
              <a:rPr lang="ru-RU" dirty="0"/>
              <a:t>Ходьба «Тропа здоровья» (босиком по камешкам, песку, траве).</a:t>
            </a:r>
          </a:p>
          <a:p>
            <a:r>
              <a:rPr lang="ru-RU" dirty="0" smtClean="0"/>
              <a:t> </a:t>
            </a:r>
            <a:r>
              <a:rPr lang="ru-RU" dirty="0"/>
              <a:t>Подвижные </a:t>
            </a:r>
            <a:r>
              <a:rPr lang="ru-RU" dirty="0" smtClean="0"/>
              <a:t>игры.</a:t>
            </a:r>
          </a:p>
          <a:p>
            <a:r>
              <a:rPr lang="ru-RU" dirty="0" smtClean="0"/>
              <a:t> Игры с водой.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1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5"/>
    </mc:Choice>
    <mc:Fallback xmlns="">
      <p:transition spd="slow" advTm="70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6632"/>
            <a:ext cx="6347714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300" b="1" dirty="0" smtClean="0"/>
              <a:t>                      Направление   </a:t>
            </a:r>
          </a:p>
          <a:p>
            <a:pPr marL="0" indent="0">
              <a:buNone/>
            </a:pPr>
            <a:r>
              <a:rPr lang="ru-RU" sz="2300" b="1" dirty="0" smtClean="0"/>
              <a:t> </a:t>
            </a:r>
            <a:r>
              <a:rPr lang="ru-RU" sz="2300" b="1" dirty="0"/>
              <a:t>«Познавательно –речевое </a:t>
            </a:r>
            <a:r>
              <a:rPr lang="ru-RU" sz="2300" b="1" dirty="0" smtClean="0"/>
              <a:t>развитие»</a:t>
            </a:r>
            <a:endParaRPr lang="ru-RU" dirty="0"/>
          </a:p>
          <a:p>
            <a:r>
              <a:rPr lang="ru-RU" dirty="0" smtClean="0"/>
              <a:t>Беседа о лете </a:t>
            </a:r>
          </a:p>
          <a:p>
            <a:r>
              <a:rPr lang="ru-RU" dirty="0" smtClean="0"/>
              <a:t>Наблюдения </a:t>
            </a:r>
            <a:r>
              <a:rPr lang="ru-RU" dirty="0"/>
              <a:t>за насекомыми на </a:t>
            </a:r>
            <a:r>
              <a:rPr lang="ru-RU" dirty="0" smtClean="0"/>
              <a:t>прогулке.</a:t>
            </a:r>
          </a:p>
          <a:p>
            <a:r>
              <a:rPr lang="ru-RU" dirty="0" smtClean="0"/>
              <a:t>Рассматривание альбома </a:t>
            </a:r>
            <a:r>
              <a:rPr lang="ru-RU" dirty="0" smtClean="0"/>
              <a:t>«</a:t>
            </a:r>
            <a:r>
              <a:rPr lang="ru-RU" dirty="0"/>
              <a:t>Лекарственные растения».</a:t>
            </a:r>
          </a:p>
          <a:p>
            <a:r>
              <a:rPr lang="ru-RU" dirty="0" smtClean="0"/>
              <a:t>Беседы о пользе овощей </a:t>
            </a:r>
            <a:r>
              <a:rPr lang="ru-RU" dirty="0"/>
              <a:t>и </a:t>
            </a:r>
            <a:r>
              <a:rPr lang="ru-RU" dirty="0" smtClean="0"/>
              <a:t>фруктов </a:t>
            </a:r>
            <a:endParaRPr lang="ru-RU" dirty="0"/>
          </a:p>
          <a:p>
            <a:r>
              <a:rPr lang="ru-RU" dirty="0" smtClean="0"/>
              <a:t>Игра </a:t>
            </a:r>
            <a:r>
              <a:rPr lang="ru-RU" dirty="0"/>
              <a:t>– викторина </a:t>
            </a:r>
            <a:r>
              <a:rPr lang="ru-RU" dirty="0" smtClean="0"/>
              <a:t>«Насекомые»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рассказов на тему: «Путешествуем семьёй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Рассматривание </a:t>
            </a:r>
            <a:r>
              <a:rPr lang="ru-RU" dirty="0"/>
              <a:t>иллюстраций и чтение художественной литературы по сценариям мультфильмов. Просмотр мультфильмов.</a:t>
            </a:r>
          </a:p>
          <a:p>
            <a:r>
              <a:rPr lang="ru-RU" dirty="0" smtClean="0"/>
              <a:t>Прослушивание </a:t>
            </a:r>
            <a:r>
              <a:rPr lang="ru-RU" dirty="0"/>
              <a:t>русских народных сказок в аудиозаписи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Чтение </a:t>
            </a:r>
            <a:r>
              <a:rPr lang="ru-RU" dirty="0"/>
              <a:t>летних экологических сказок:  «Цветик – </a:t>
            </a:r>
            <a:r>
              <a:rPr lang="ru-RU" dirty="0" err="1"/>
              <a:t>семицветик</a:t>
            </a:r>
            <a:r>
              <a:rPr lang="ru-RU" dirty="0"/>
              <a:t>» В. Катаева;  « Про мимозу» С. Михалкова;  « Где обедал воробей?» С. Маршака;  « Про ёжика Вовку»  и др.</a:t>
            </a:r>
          </a:p>
          <a:p>
            <a:r>
              <a:rPr lang="ru-RU" dirty="0" smtClean="0"/>
              <a:t>Чтение </a:t>
            </a:r>
            <a:r>
              <a:rPr lang="ru-RU" dirty="0"/>
              <a:t>стихов о лете.</a:t>
            </a:r>
          </a:p>
          <a:p>
            <a:r>
              <a:rPr lang="ru-RU" dirty="0" smtClean="0"/>
              <a:t>Опыты</a:t>
            </a:r>
            <a:r>
              <a:rPr lang="ru-RU" dirty="0"/>
              <a:t>:</a:t>
            </a:r>
          </a:p>
          <a:p>
            <a:r>
              <a:rPr lang="ru-RU" dirty="0"/>
              <a:t>* «Передача солнечного зайчика».</a:t>
            </a:r>
          </a:p>
          <a:p>
            <a:r>
              <a:rPr lang="ru-RU" dirty="0"/>
              <a:t>* «Что быстрее?».</a:t>
            </a:r>
          </a:p>
          <a:p>
            <a:r>
              <a:rPr lang="ru-RU" dirty="0"/>
              <a:t>* «Песок – природный фильтрат».</a:t>
            </a:r>
          </a:p>
          <a:p>
            <a:r>
              <a:rPr lang="ru-RU" dirty="0"/>
              <a:t>* «Состояние почвы в зависимости от температуры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9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5"/>
    </mc:Choice>
    <mc:Fallback xmlns="">
      <p:transition spd="slow" advTm="86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6120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b="1" dirty="0"/>
              <a:t>Направление </a:t>
            </a:r>
            <a:endParaRPr lang="ru-RU" sz="2100" b="1" dirty="0" smtClean="0"/>
          </a:p>
          <a:p>
            <a:pPr marL="0" indent="0" algn="ctr">
              <a:buNone/>
            </a:pPr>
            <a:r>
              <a:rPr lang="ru-RU" sz="2100" b="1" dirty="0" smtClean="0"/>
              <a:t> </a:t>
            </a:r>
            <a:r>
              <a:rPr lang="ru-RU" sz="2100" b="1" dirty="0"/>
              <a:t>«Социально – коммуникативное развитие</a:t>
            </a:r>
            <a:r>
              <a:rPr lang="ru-RU" sz="2100" dirty="0"/>
              <a:t>».</a:t>
            </a:r>
          </a:p>
          <a:p>
            <a:r>
              <a:rPr lang="ru-RU" dirty="0" smtClean="0"/>
              <a:t>Сюжетно </a:t>
            </a:r>
            <a:r>
              <a:rPr lang="ru-RU" dirty="0"/>
              <a:t>- ролевые игры «Моряки», «Строители </a:t>
            </a:r>
            <a:r>
              <a:rPr lang="ru-RU" dirty="0" smtClean="0"/>
              <a:t>города» и </a:t>
            </a:r>
            <a:r>
              <a:rPr lang="ru-RU" dirty="0"/>
              <a:t>др. </a:t>
            </a:r>
            <a:endParaRPr lang="ru-RU" dirty="0" smtClean="0"/>
          </a:p>
          <a:p>
            <a:r>
              <a:rPr lang="ru-RU" dirty="0" smtClean="0"/>
              <a:t>Игры со строительным материалом (</a:t>
            </a:r>
            <a:r>
              <a:rPr lang="ru-RU" dirty="0" err="1" smtClean="0"/>
              <a:t>Лего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Игровые </a:t>
            </a:r>
            <a:r>
              <a:rPr lang="ru-RU" dirty="0"/>
              <a:t>упражнения и эстафеты с мячами.</a:t>
            </a:r>
          </a:p>
          <a:p>
            <a:r>
              <a:rPr lang="ru-RU" dirty="0" smtClean="0"/>
              <a:t>Дидактические </a:t>
            </a:r>
            <a:r>
              <a:rPr lang="ru-RU" dirty="0"/>
              <a:t>игры и упражнения в песочнице.</a:t>
            </a:r>
          </a:p>
          <a:p>
            <a:r>
              <a:rPr lang="ru-RU" dirty="0" smtClean="0"/>
              <a:t>Строительные </a:t>
            </a:r>
            <a:r>
              <a:rPr lang="ru-RU" dirty="0"/>
              <a:t>игры «Терем для животных», «Многоэтажный дом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Кукольные </a:t>
            </a:r>
            <a:r>
              <a:rPr lang="ru-RU" dirty="0"/>
              <a:t>спектакли , инсценировки:</a:t>
            </a:r>
          </a:p>
          <a:p>
            <a:r>
              <a:rPr lang="ru-RU" dirty="0"/>
              <a:t>* «Теремок».</a:t>
            </a:r>
          </a:p>
          <a:p>
            <a:r>
              <a:rPr lang="ru-RU" dirty="0"/>
              <a:t>* «Спор овощей».</a:t>
            </a:r>
          </a:p>
          <a:p>
            <a:r>
              <a:rPr lang="ru-RU" dirty="0"/>
              <a:t>* «Колобок».</a:t>
            </a:r>
          </a:p>
          <a:p>
            <a:r>
              <a:rPr lang="ru-RU" dirty="0" smtClean="0"/>
              <a:t>Работа </a:t>
            </a:r>
            <a:r>
              <a:rPr lang="ru-RU" dirty="0"/>
              <a:t>в </a:t>
            </a:r>
            <a:r>
              <a:rPr lang="ru-RU" dirty="0" smtClean="0"/>
              <a:t>цветнике.</a:t>
            </a:r>
            <a:endParaRPr lang="ru-RU" dirty="0"/>
          </a:p>
          <a:p>
            <a:r>
              <a:rPr lang="ru-RU" dirty="0" smtClean="0"/>
              <a:t>Изготовление </a:t>
            </a:r>
            <a:r>
              <a:rPr lang="ru-RU" dirty="0"/>
              <a:t>вертушек, султанчиков, воздушного змея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Вынос </a:t>
            </a:r>
            <a:r>
              <a:rPr lang="ru-RU" dirty="0"/>
              <a:t>комнатных растений на участок, полив из брызгалок.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0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556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             Направление  </a:t>
            </a:r>
          </a:p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b="1" dirty="0"/>
              <a:t>Художественно – эстетическое развитие».</a:t>
            </a:r>
          </a:p>
          <a:p>
            <a:r>
              <a:rPr lang="ru-RU" dirty="0" smtClean="0"/>
              <a:t>В</a:t>
            </a:r>
            <a:r>
              <a:rPr lang="ru-RU" dirty="0" smtClean="0"/>
              <a:t>ыставки детских рисунков и поделок</a:t>
            </a:r>
            <a:r>
              <a:rPr lang="ru-RU" dirty="0"/>
              <a:t>: (Рисование</a:t>
            </a:r>
            <a:br>
              <a:rPr lang="ru-RU" dirty="0"/>
            </a:br>
            <a:r>
              <a:rPr lang="ru-RU" dirty="0"/>
              <a:t>«Одуванчики- дети солнышка» «Лето красное- пора прекрасная» «Мудрая сова</a:t>
            </a:r>
            <a:r>
              <a:rPr lang="ru-RU" dirty="0" smtClean="0"/>
              <a:t>». Лепка «Божья </a:t>
            </a:r>
            <a:r>
              <a:rPr lang="ru-RU" dirty="0"/>
              <a:t>коровка» Аппликация способом </a:t>
            </a:r>
            <a:r>
              <a:rPr lang="ru-RU" dirty="0" smtClean="0"/>
              <a:t>обрывания </a:t>
            </a:r>
            <a:r>
              <a:rPr lang="ru-RU" dirty="0"/>
              <a:t>«Гроза</a:t>
            </a:r>
            <a:r>
              <a:rPr lang="ru-RU" dirty="0" smtClean="0"/>
              <a:t>», </a:t>
            </a:r>
            <a:r>
              <a:rPr lang="ru-RU" dirty="0"/>
              <a:t>А</a:t>
            </a:r>
            <a:r>
              <a:rPr lang="ru-RU" dirty="0" smtClean="0"/>
              <a:t>ппликация «</a:t>
            </a:r>
            <a:r>
              <a:rPr lang="ru-RU" dirty="0"/>
              <a:t>Цветок» </a:t>
            </a:r>
            <a:r>
              <a:rPr lang="ru-RU" dirty="0" smtClean="0"/>
              <a:t>                                       Коллективная работа «Летний </a:t>
            </a:r>
            <a:r>
              <a:rPr lang="ru-RU" dirty="0"/>
              <a:t>луг» </a:t>
            </a:r>
            <a:r>
              <a:rPr lang="ru-RU" dirty="0" smtClean="0"/>
              <a:t>          Коллективная работа «На суку сижу, во все стороны гляжу»           </a:t>
            </a:r>
          </a:p>
          <a:p>
            <a:r>
              <a:rPr lang="ru-RU" dirty="0" smtClean="0"/>
              <a:t>Развлечение «</a:t>
            </a:r>
            <a:r>
              <a:rPr lang="ru-RU" dirty="0"/>
              <a:t>Люблю березку </a:t>
            </a:r>
            <a:r>
              <a:rPr lang="ru-RU" dirty="0" smtClean="0"/>
              <a:t>русскую»</a:t>
            </a:r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r>
              <a:rPr lang="ru-RU" dirty="0" smtClean="0"/>
              <a:t>Летний </a:t>
            </a:r>
            <a:r>
              <a:rPr lang="ru-RU" dirty="0"/>
              <a:t>праздник </a:t>
            </a:r>
            <a:br>
              <a:rPr lang="ru-RU" dirty="0"/>
            </a:br>
            <a:r>
              <a:rPr lang="ru-RU" dirty="0"/>
              <a:t>«Лето красное – пора прекрасная!»</a:t>
            </a:r>
            <a:r>
              <a:rPr lang="ru-RU" dirty="0"/>
              <a:t>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Изготовление </a:t>
            </a:r>
            <a:r>
              <a:rPr lang="ru-RU" dirty="0" smtClean="0"/>
              <a:t>газет</a:t>
            </a:r>
            <a:r>
              <a:rPr lang="ru-RU" dirty="0"/>
              <a:t> «Лето- веселая пора»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Выставка </a:t>
            </a:r>
            <a:r>
              <a:rPr lang="ru-RU" dirty="0" smtClean="0"/>
              <a:t>рисунков.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Консультации</a:t>
            </a:r>
            <a:r>
              <a:rPr lang="ru-RU" dirty="0"/>
              <a:t>:</a:t>
            </a:r>
          </a:p>
          <a:p>
            <a:r>
              <a:rPr lang="ru-RU" dirty="0"/>
              <a:t>* «Осторожно! Солнце!».</a:t>
            </a:r>
          </a:p>
          <a:p>
            <a:r>
              <a:rPr lang="ru-RU" dirty="0"/>
              <a:t>* «Чем занять ребёнка на прогулке летом?».</a:t>
            </a:r>
          </a:p>
          <a:p>
            <a:r>
              <a:rPr lang="ru-RU" dirty="0"/>
              <a:t>* «Летний отдых с детьми».</a:t>
            </a:r>
          </a:p>
          <a:p>
            <a:r>
              <a:rPr lang="ru-RU" dirty="0"/>
              <a:t>* « Приучайте ребёнка к труду».</a:t>
            </a:r>
          </a:p>
          <a:p>
            <a:r>
              <a:rPr lang="ru-RU" dirty="0"/>
              <a:t>* «Художественное развитие детей летом».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6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724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 В процессе реализации                               проекта                                   « Лето красное – пора               прекрасная»                                с детьми были проведены следующие мероприятия</vt:lpstr>
      <vt:lpstr>             Рисование «Одуванчики- дети солнышка»</vt:lpstr>
      <vt:lpstr>                Рисование «Лето красное- пора прекрасная»</vt:lpstr>
      <vt:lpstr>Рисование карандашами           «Мудрая сова»</vt:lpstr>
      <vt:lpstr>                  Лепка            «Божья коровка»</vt:lpstr>
      <vt:lpstr>Аппликация способом обрывания                      «Гроза»</vt:lpstr>
      <vt:lpstr>              Аппликация               «Цветок»</vt:lpstr>
      <vt:lpstr>Коллективная работа   «Летний луг»</vt:lpstr>
      <vt:lpstr>     «На суку сижу – во все                   стороны гляжу»</vt:lpstr>
      <vt:lpstr>      Фестиваль газет    «Лето- веселая пора»</vt:lpstr>
      <vt:lpstr>                       Концерт        «Здравствуй лето»</vt:lpstr>
      <vt:lpstr>        Фестиваль стихов о лете</vt:lpstr>
      <vt:lpstr>             Развлечение  «Люблю березку русскую»</vt:lpstr>
      <vt:lpstr>           Летний праздник  «Лето красное – пора прекрасная!»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нужно для оказания первой медицинской помощи?</dc:title>
  <dc:creator>артур</dc:creator>
  <cp:lastModifiedBy>Ирина</cp:lastModifiedBy>
  <cp:revision>44</cp:revision>
  <dcterms:created xsi:type="dcterms:W3CDTF">2016-11-14T13:15:23Z</dcterms:created>
  <dcterms:modified xsi:type="dcterms:W3CDTF">2018-11-23T06:45:10Z</dcterms:modified>
</cp:coreProperties>
</file>