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8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5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5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7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3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3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EFB4-3DF9-4A1D-B435-09640A951DEE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2A91-1C41-478C-AB19-DADFBDD6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983" y="101601"/>
            <a:ext cx="6858000" cy="1436913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ЗДОРОВЬЕСБЕРЕГАЮЩИЕ </a:t>
            </a:r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                           ТЕХНОЛОГИИ </a:t>
            </a:r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В ДОУ</a:t>
            </a:r>
            <a:endParaRPr lang="ru-RU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3" y="1262742"/>
            <a:ext cx="10667973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1258"/>
            <a:ext cx="10515600" cy="103051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Взаимодействие воспитателей и родителей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91771"/>
            <a:ext cx="10515600" cy="47978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Сотрудничество воспитателя с родителями является залогом успешной воспитательной деятельности с дошкольниками, так как семья оказывает значительное влияние на развитие личности ребенка. Сделать родителей активными участниками педагогического процесса – одна из главных задач воспитателя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0592" y="2544082"/>
            <a:ext cx="3062514" cy="171268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Информационно-просветительская деятельность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Конференции,круглые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столы,ток</a:t>
            </a:r>
            <a:r>
              <a:rPr lang="ru-RU" dirty="0" smtClean="0">
                <a:solidFill>
                  <a:schemeClr val="tx1"/>
                </a:solidFill>
              </a:rPr>
              <a:t>-шоу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72021" y="2544082"/>
            <a:ext cx="2975429" cy="194083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Пропаганда здорового образа жизни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Беседы по </a:t>
            </a:r>
            <a:r>
              <a:rPr lang="ru-RU" dirty="0" err="1" smtClean="0">
                <a:solidFill>
                  <a:schemeClr val="tx1"/>
                </a:solidFill>
              </a:rPr>
              <a:t>закаливанию,физической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культуре,организации</a:t>
            </a:r>
            <a:r>
              <a:rPr lang="ru-RU" dirty="0" smtClean="0">
                <a:solidFill>
                  <a:schemeClr val="tx1"/>
                </a:solidFill>
              </a:rPr>
              <a:t> двигательной активности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82861" y="4917167"/>
            <a:ext cx="3413578" cy="19013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Совместная досуговая деятельность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Спортивные </a:t>
            </a:r>
            <a:r>
              <a:rPr lang="ru-RU" dirty="0" err="1" smtClean="0">
                <a:solidFill>
                  <a:schemeClr val="tx1"/>
                </a:solidFill>
              </a:rPr>
              <a:t>мероприятия,спартакиады,недели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здоровья,выставки</a:t>
            </a:r>
            <a:r>
              <a:rPr lang="ru-RU" dirty="0" smtClean="0">
                <a:solidFill>
                  <a:schemeClr val="tx1"/>
                </a:solidFill>
              </a:rPr>
              <a:t> совместных работ детей и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3" y="2544082"/>
            <a:ext cx="2917371" cy="2231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9" y="4234822"/>
            <a:ext cx="2654700" cy="2548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4510766"/>
            <a:ext cx="2454312" cy="22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464458"/>
            <a:ext cx="10779579" cy="8708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Направления оздоровительной деятельности в ДОУ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35315"/>
            <a:ext cx="10515600" cy="4754336"/>
          </a:xfrm>
        </p:spPr>
        <p:txBody>
          <a:bodyPr/>
          <a:lstStyle/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санитарно-эпидемиологического контроля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питания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Обеспечение психологической безопасности 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лечебно-профилактических действий с детьми и сотрудниками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" y="3906981"/>
            <a:ext cx="3335464" cy="2182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57" y="3532909"/>
            <a:ext cx="2861581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07819"/>
            <a:ext cx="10515600" cy="11420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направления оздоровительной работы с часто болеющими детьми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086" y="2061029"/>
            <a:ext cx="3236685" cy="3585028"/>
          </a:xfrm>
          <a:prstGeom prst="rect">
            <a:avLst/>
          </a:prstGeom>
          <a:noFill/>
          <a:ln w="571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Обучение детей основам оздоровительной гимнастики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Совершенствование навыков детей игровым самомассажем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Обучение видам дыхательной гимнастики и дыхательных упражнений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471" y="2061029"/>
            <a:ext cx="3184072" cy="3585028"/>
          </a:xfrm>
          <a:prstGeom prst="rect">
            <a:avLst/>
          </a:prstGeom>
          <a:noFill/>
          <a:ln w="508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Укрепление жизненной емкости легких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Укрепление и повышение физической работоспособности и выносливости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Повышение сопротивляемости организма простудным и другим заболеваниям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5857" y="2061029"/>
            <a:ext cx="3204029" cy="3585028"/>
          </a:xfrm>
          <a:prstGeom prst="rect">
            <a:avLst/>
          </a:prstGeom>
          <a:noFill/>
          <a:ln w="508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Формирование осознанного отношения к своему здоровью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Выработка гигиенических навыков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Воспитание </a:t>
            </a:r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воли,дисциплины,организованности</a:t>
            </a:r>
            <a:endParaRPr lang="ru-RU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Развитие коммуникативных навыков</a:t>
            </a:r>
            <a:endParaRPr lang="ru-RU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086" y="1349829"/>
            <a:ext cx="3236685" cy="516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Общеобразовательные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470" y="1356179"/>
            <a:ext cx="3184073" cy="5225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Коррекционные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5857" y="1343481"/>
            <a:ext cx="3204029" cy="5225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Психо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-педагогические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2" y="1132114"/>
            <a:ext cx="10287907" cy="10159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82" y="2249714"/>
            <a:ext cx="5312946" cy="430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0571" y="304800"/>
            <a:ext cx="102906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u="none" strike="noStrike" dirty="0" err="1" smtClean="0">
                <a:solidFill>
                  <a:srgbClr val="FF0000"/>
                </a:solidFill>
                <a:effectLst/>
                <a:latin typeface="Franklin Gothic Demi" panose="020B0703020102020204" pitchFamily="34" charset="0"/>
              </a:rPr>
              <a:t>Здоровьесберегающие</a:t>
            </a:r>
            <a:r>
              <a:rPr lang="ru-RU" sz="4000" b="1" i="0" u="none" strike="noStrike" dirty="0" smtClean="0">
                <a:solidFill>
                  <a:srgbClr val="FF0000"/>
                </a:solidFill>
                <a:effectLst/>
                <a:latin typeface="Franklin Gothic Demi" panose="020B0703020102020204" pitchFamily="34" charset="0"/>
              </a:rPr>
              <a:t> образовательные технологии 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Franklin Gothic Demi" panose="020B0703020102020204" pitchFamily="34" charset="0"/>
              </a:rPr>
              <a:t> - </a:t>
            </a:r>
            <a:r>
              <a:rPr lang="ru-RU" sz="2800" b="0" i="0" u="none" strike="noStrike" dirty="0" smtClean="0">
                <a:solidFill>
                  <a:srgbClr val="000000"/>
                </a:solidFill>
                <a:effectLst/>
                <a:latin typeface="Franklin Gothic Demi" panose="020B0703020102020204" pitchFamily="34" charset="0"/>
              </a:rPr>
              <a:t>это комплекс концептуально взаимосвязанных между собой задач, содержания, форм, методов и приемов обучения, сориентированных на развитие ребенка с учетом сохранения его здоровья.</a:t>
            </a:r>
            <a:endParaRPr lang="ru-RU" sz="2800" dirty="0">
              <a:latin typeface="Franklin Gothic Demi" panose="020B0703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029"/>
            <a:ext cx="12192000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20914"/>
            <a:ext cx="10515600" cy="95794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 </a:t>
            </a:r>
            <a:r>
              <a:rPr lang="ru-RU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сдоровьесбережения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53029"/>
            <a:ext cx="10737850" cy="45366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Сохранение здоровья детей и повышение двигательной активности и умственной работоспособности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Создание адекватных условий для развития, обучения и оздоровления 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Создание положительного эмоционального настроя и снятие психоэмоционального напряжения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029"/>
            <a:ext cx="12192000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5772"/>
            <a:ext cx="10515600" cy="9724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>
                <a:latin typeface="Franklin Gothic Demi" panose="020B0703020102020204" pitchFamily="34" charset="0"/>
              </a:rPr>
              <a:t> </a:t>
            </a:r>
            <a:r>
              <a:rPr lang="ru-RU" sz="4000" dirty="0" smtClean="0">
                <a:latin typeface="Franklin Gothic Demi" panose="020B0703020102020204" pitchFamily="34" charset="0"/>
              </a:rPr>
              <a:t>    </a:t>
            </a:r>
            <a:r>
              <a:rPr lang="ru-RU" sz="40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ЗДОРОВЬЕСБЕРЕГАЮЩИЕ ТЕХНОЛОГИИ</a:t>
            </a:r>
            <a:endParaRPr lang="ru-RU" sz="40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965371" y="1248229"/>
            <a:ext cx="509478" cy="1370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68801" y="3207657"/>
            <a:ext cx="3468914" cy="14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Технологии обучения здоровому образу жизни</a:t>
            </a:r>
            <a:endParaRPr lang="ru-RU" sz="2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850" y="1959428"/>
            <a:ext cx="3290207" cy="1480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Технологии сохранения и стимулирования здоровья детей</a:t>
            </a:r>
            <a:endParaRPr lang="ru-RU" sz="2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7242" y="1959428"/>
            <a:ext cx="3290207" cy="14804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Коррекционные технологии</a:t>
            </a:r>
            <a:endParaRPr lang="ru-RU" sz="2400" dirty="0">
              <a:latin typeface="Franklin Gothic Demi" panose="020B07030201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8393328">
            <a:off x="7837230" y="1041946"/>
            <a:ext cx="435428" cy="15094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235750">
            <a:off x="4123198" y="1068679"/>
            <a:ext cx="435428" cy="150948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" y="4452969"/>
            <a:ext cx="10551886" cy="24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30629"/>
            <a:ext cx="3616098" cy="1138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Технологии сохранения и стимулирования здоровья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293247"/>
            <a:ext cx="3616099" cy="489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Динамические паузы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Подвижные и спортивные игры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Релаксация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Гимнастика пальчиковая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Гимнастика для глаз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Гимнастика дыхательная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5887" y="457315"/>
            <a:ext cx="3464267" cy="82391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Технологии обучения здоровому образу жизни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55888" y="1305267"/>
            <a:ext cx="3464266" cy="4884396"/>
          </a:xfrm>
          <a:effectLst>
            <a:outerShdw blurRad="50800" dist="38100" dir="2700000" algn="tl" rotWithShape="0">
              <a:prstClr val="black">
                <a:alpha val="44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Физкультурные занятия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Точечный массаж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Самомассаж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Игротреннинги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7920154" y="130629"/>
            <a:ext cx="3464267" cy="11385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Коррекционные технологии</a:t>
            </a:r>
            <a:endParaRPr lang="ru-RU" sz="2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7920154" y="1443152"/>
            <a:ext cx="3464266" cy="488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Сказкотерапия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Цветотерапия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Артикуляционная гимнастика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53" y="3309257"/>
            <a:ext cx="4218276" cy="33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2230"/>
            <a:ext cx="10515600" cy="6821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Формы физического развития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6843" y="4161969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Корригирующая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3620" y="4161969"/>
            <a:ext cx="2680607" cy="6821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Праздники,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соревнования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66843" y="3374567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Кружки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3621" y="3389084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Утренняя зарядка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6843" y="2616198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Музыкальные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1379" y="1850570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Закаливание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6843" y="1074056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Ритмика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3621" y="2616199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Физкультминутки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33619" y="1850570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Подвижные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3621" y="1070429"/>
            <a:ext cx="2680607" cy="682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Гимнастика пробуждения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686" y="1070429"/>
            <a:ext cx="5515428" cy="5446485"/>
          </a:xfrm>
          <a:prstGeom prst="rect">
            <a:avLst/>
          </a:prstGeom>
          <a:blipFill dpi="0" rotWithShape="1">
            <a:blip r:embed="rId2">
              <a:alphaModFix amt="8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503886" y="2184400"/>
            <a:ext cx="3657600" cy="153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Классификация игр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078514" y="1233714"/>
            <a:ext cx="841829" cy="7402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07200" y="1233714"/>
            <a:ext cx="769257" cy="7402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889828" y="2842532"/>
            <a:ext cx="2569029" cy="3439886"/>
          </a:xfrm>
          <a:prstGeom prst="rect">
            <a:avLst/>
          </a:prstGeom>
          <a:solidFill>
            <a:schemeClr val="accent4"/>
          </a:solidFill>
          <a:ln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28559" y="2496457"/>
            <a:ext cx="2569029" cy="3439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8895" y="2842532"/>
            <a:ext cx="2569029" cy="3439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7626" y="2489200"/>
            <a:ext cx="2569029" cy="3439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7626" y="1973943"/>
            <a:ext cx="6198846" cy="420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Подвижные </a:t>
            </a:r>
            <a:r>
              <a:rPr lang="ru-RU" sz="3600" dirty="0" smtClean="0">
                <a:solidFill>
                  <a:srgbClr val="FF0000"/>
                </a:solidFill>
              </a:rPr>
              <a:t>игры с правилами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4129" y="1973943"/>
            <a:ext cx="3577772" cy="1465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Спортивные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Футбол,баскетбол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городки и </a:t>
            </a:r>
            <a:r>
              <a:rPr lang="ru-RU" sz="2800" dirty="0" err="1" smtClean="0">
                <a:solidFill>
                  <a:schemeClr val="tx1"/>
                </a:solidFill>
              </a:rPr>
              <a:t>т.п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363" y="2184400"/>
            <a:ext cx="2481292" cy="3113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Сюжетные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Разыгрывают эпизод из сказки или жизни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5636" y="2184400"/>
            <a:ext cx="2531951" cy="319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Несюжетные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Перебежки,пятнашки,салочки,эстафеты,соревнования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2343" y="3723141"/>
            <a:ext cx="4876800" cy="286634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5772"/>
            <a:ext cx="10515600" cy="7692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Предметы и пространства</a:t>
            </a:r>
            <a:endParaRPr lang="ru-RU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657" y="1582057"/>
            <a:ext cx="2815772" cy="972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Крупные предметы физкультурного оборудования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679" y="3817258"/>
            <a:ext cx="2825750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Мелкое физкультурное оборудование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9257" y="1378857"/>
            <a:ext cx="2946400" cy="104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Общая спортивная площадка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5429" y="3015343"/>
            <a:ext cx="2844800" cy="9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Спортзал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5429" y="4666344"/>
            <a:ext cx="3033485" cy="9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Игровые зоны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83" y="1287238"/>
            <a:ext cx="2536874" cy="2000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2760437"/>
            <a:ext cx="2685143" cy="1678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4" y="4435928"/>
            <a:ext cx="2368849" cy="18518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62" y="3592287"/>
            <a:ext cx="2422072" cy="24220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3" y="936969"/>
            <a:ext cx="2783618" cy="19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19736" y="1364343"/>
            <a:ext cx="3805464" cy="13425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19736" y="3294745"/>
            <a:ext cx="3805464" cy="17997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6343" y="4898572"/>
            <a:ext cx="4513943" cy="1654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0686" y="1748972"/>
            <a:ext cx="4731657" cy="27286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6400"/>
            <a:ext cx="10515600" cy="8563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Сотрудничество воспитателей и специалистов в процессе физического развития детей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29" y="1567543"/>
            <a:ext cx="4731657" cy="2728686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Организует двигательную деятельность детей в группе и на прогулке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Создает условия для самостоятельной двигательной активности детей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Проводит физкультурно-оздоровительные мероприятия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Взаимодействует с медсестрой и родителями по вопросу физического развития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7680" y="1567544"/>
            <a:ext cx="3805464" cy="132080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Логопед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Подбирает упражнения на дыхание, координацию движений, речевые упражнения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114" y="4659086"/>
            <a:ext cx="4513943" cy="1654628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Психолог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Помогает подобрать игры и занятия на снятие психоэмоционального напряжения, игры на умение чувствовать эмоции и настроения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7680" y="3516088"/>
            <a:ext cx="3805463" cy="1810656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Медицинская сестра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Осуществляет медицинский контроль над физическими занятиями, качественный и количественный контроль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379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Bahnschrift</vt:lpstr>
      <vt:lpstr>Bahnschrift SemiBold</vt:lpstr>
      <vt:lpstr>Calibri</vt:lpstr>
      <vt:lpstr>Calibri Light</vt:lpstr>
      <vt:lpstr>Franklin Gothic Demi</vt:lpstr>
      <vt:lpstr>Тема Office</vt:lpstr>
      <vt:lpstr>ЗДОРОВЬЕСБЕРЕГАЮЩИЕ                            ТЕХНОЛОГИИ В ДОУ</vt:lpstr>
      <vt:lpstr>Презентация PowerPoint</vt:lpstr>
      <vt:lpstr>Задачи сдоровьесбережения</vt:lpstr>
      <vt:lpstr>     ЗДОРОВЬЕСБЕРЕГАЮЩИЕ ТЕХНОЛОГИИ</vt:lpstr>
      <vt:lpstr>Презентация PowerPoint</vt:lpstr>
      <vt:lpstr>Формы физического развития</vt:lpstr>
      <vt:lpstr>                   Классификация игр </vt:lpstr>
      <vt:lpstr>        Предметы и пространства</vt:lpstr>
      <vt:lpstr>Сотрудничество воспитателей и специалистов в процессе физического развития детей</vt:lpstr>
      <vt:lpstr>Взаимодействие воспитателей и родителей</vt:lpstr>
      <vt:lpstr>Направления оздоровительной деятельности в ДОУ</vt:lpstr>
      <vt:lpstr>Основные направления оздоровительной работы с часто болеющими детьми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Дмитрий Богатырев</dc:creator>
  <cp:lastModifiedBy>Дмитрий Богатырев</cp:lastModifiedBy>
  <cp:revision>34</cp:revision>
  <dcterms:created xsi:type="dcterms:W3CDTF">2018-09-30T16:19:09Z</dcterms:created>
  <dcterms:modified xsi:type="dcterms:W3CDTF">2018-10-02T16:06:53Z</dcterms:modified>
</cp:coreProperties>
</file>